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7"/>
  </p:notesMasterIdLst>
  <p:sldIdLst>
    <p:sldId id="256" r:id="rId2"/>
    <p:sldId id="263" r:id="rId3"/>
    <p:sldId id="265" r:id="rId4"/>
    <p:sldId id="259" r:id="rId5"/>
    <p:sldId id="257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8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B63A8357-BF7D-436F-9C98-7768EAD561F3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D87C8C90-4C04-4F2F-B0B7-AEEABF302D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87F9A8-1CA7-41D3-9E90-70C9ED833A1A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56E0B8A-7961-4137-965A-6595F44D900D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3978B0-9B23-4934-B6FB-DED86C2E1622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D63653A-15FE-4CD9-9ADD-3C939C424FC9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C4D830B-2F5E-40A5-86BF-26C1D87FBCEE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D98A6AA-57FE-48C8-B795-4F4FEEEE6C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D9EB5-B413-4862-8996-08194F7134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C849A-5ABB-4AF0-AF8C-6F6AD723CF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46240-D4E1-4CEC-A758-E10EA02644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01D8D9B-0D07-4B29-AFDA-CF363636A6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663337-6E4F-42F7-AAE7-5C2DB2C194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1866C5-AD96-4547-8C60-2C9F9D12AC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3EAC42-0B6D-4DFD-AEA6-593F2CD8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E35A7-6E0D-4923-9570-A0B44E3D34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CBD6F28-37FD-4DAE-B9D1-E3F28CC647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F74E028-9C42-41DC-8564-C5B7AEC1EF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BB56B99-CE7F-4307-8DBF-3D9383D989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1" r:id="rId2"/>
    <p:sldLayoutId id="2147483766" r:id="rId3"/>
    <p:sldLayoutId id="2147483767" r:id="rId4"/>
    <p:sldLayoutId id="2147483768" r:id="rId5"/>
    <p:sldLayoutId id="2147483769" r:id="rId6"/>
    <p:sldLayoutId id="2147483762" r:id="rId7"/>
    <p:sldLayoutId id="2147483770" r:id="rId8"/>
    <p:sldLayoutId id="2147483771" r:id="rId9"/>
    <p:sldLayoutId id="2147483763" r:id="rId10"/>
    <p:sldLayoutId id="21474837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905000"/>
          </a:xfrm>
        </p:spPr>
        <p:txBody>
          <a:bodyPr/>
          <a:lstStyle/>
          <a:p>
            <a:pPr marR="0" eaLnBrk="1" hangingPunct="1"/>
            <a:r>
              <a:rPr lang="en-US" sz="1800" dirty="0" smtClean="0"/>
              <a:t>Judith Jackson</a:t>
            </a:r>
          </a:p>
          <a:p>
            <a:pPr marR="0" eaLnBrk="1" hangingPunct="1"/>
            <a:r>
              <a:rPr lang="en-US" sz="1800" dirty="0" smtClean="0"/>
              <a:t>Dean Jones </a:t>
            </a:r>
          </a:p>
          <a:p>
            <a:pPr marR="0" eaLnBrk="1" hangingPunct="1"/>
            <a:r>
              <a:rPr lang="en-US" sz="1800" dirty="0" smtClean="0"/>
              <a:t>Aaron Braun</a:t>
            </a:r>
          </a:p>
          <a:p>
            <a:pPr marR="0" eaLnBrk="1" hangingPunct="1"/>
            <a:r>
              <a:rPr lang="en-US" sz="1800" dirty="0" smtClean="0"/>
              <a:t>Freda Braswell </a:t>
            </a:r>
          </a:p>
          <a:p>
            <a:pPr marR="0" eaLnBrk="1" hangingPunct="1"/>
            <a:endParaRPr lang="en-US" sz="1800" dirty="0" smtClean="0"/>
          </a:p>
        </p:txBody>
      </p:sp>
      <p:sp>
        <p:nvSpPr>
          <p:cNvPr id="7" name="Rectangle 6"/>
          <p:cNvSpPr/>
          <p:nvPr/>
        </p:nvSpPr>
        <p:spPr>
          <a:xfrm rot="564562">
            <a:off x="1082339" y="814704"/>
            <a:ext cx="6450587" cy="258532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The responsibilities of data base ANALYSTS AND DATA BASE administrators</a:t>
            </a:r>
          </a:p>
          <a:p>
            <a:pPr algn="ctr">
              <a:defRPr/>
            </a:pP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276600"/>
            <a:ext cx="8229600" cy="2730500"/>
          </a:xfrm>
        </p:spPr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914400"/>
            <a:ext cx="8229600" cy="16002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DATA BASE ANALYSTS AND ADMINISTRATORS MANAGE AND COORDINATE ALL DATABASE ACTIVITIES</a:t>
            </a:r>
            <a:endParaRPr lang="en-US" sz="4000" dirty="0"/>
          </a:p>
        </p:txBody>
      </p:sp>
      <p:sp>
        <p:nvSpPr>
          <p:cNvPr id="4" name="Rectangle 3"/>
          <p:cNvSpPr/>
          <p:nvPr/>
        </p:nvSpPr>
        <p:spPr>
          <a:xfrm rot="21600000">
            <a:off x="-295306" y="500684"/>
            <a:ext cx="9058306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endParaRPr lang="en-US" sz="54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1" name="Picture 3" descr="F:\question 9\databaseadmin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9163" y="3087688"/>
            <a:ext cx="2890837" cy="2890837"/>
          </a:xfrm>
          <a:prstGeom prst="rect">
            <a:avLst/>
          </a:prstGeom>
          <a:noFill/>
        </p:spPr>
      </p:pic>
      <p:pic>
        <p:nvPicPr>
          <p:cNvPr id="2052" name="Picture 4" descr="F:\question 9\databaseadmin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124200"/>
            <a:ext cx="4482529" cy="2819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3600" dirty="0" smtClean="0"/>
          </a:p>
          <a:p>
            <a:pPr eaLnBrk="1" hangingPunct="1"/>
            <a:endParaRPr lang="en-US" sz="3600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DATA BASE ANALYSTS</a:t>
            </a:r>
            <a:endParaRPr lang="en-US" dirty="0"/>
          </a:p>
        </p:txBody>
      </p:sp>
      <p:pic>
        <p:nvPicPr>
          <p:cNvPr id="1026" name="Picture 2" descr="F:\question 9\data-analy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676400"/>
            <a:ext cx="3344000" cy="3962400"/>
          </a:xfrm>
          <a:prstGeom prst="rect">
            <a:avLst/>
          </a:prstGeom>
          <a:noFill/>
        </p:spPr>
      </p:pic>
      <p:pic>
        <p:nvPicPr>
          <p:cNvPr id="1029" name="Picture 5" descr="F:\question 9\0511-1008-1500-4744_Data_Analyst_Compiling_Data_clipart_image.jp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634069"/>
            <a:ext cx="3886200" cy="44179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FOCUS ON THE MEANING AND USAGE OF DATA.</a:t>
            </a:r>
          </a:p>
          <a:p>
            <a:pPr eaLnBrk="1" hangingPunct="1"/>
            <a:r>
              <a:rPr lang="en-US" dirty="0" smtClean="0"/>
              <a:t>DECIDE ON THE PROPER PLACEMENT OF FIELDS</a:t>
            </a:r>
          </a:p>
          <a:p>
            <a:pPr eaLnBrk="1" hangingPunct="1"/>
            <a:r>
              <a:rPr lang="en-US" dirty="0" smtClean="0"/>
              <a:t>DEFINES RELATIONSHIP AMONG DATA</a:t>
            </a:r>
          </a:p>
          <a:p>
            <a:pPr eaLnBrk="1" hangingPunct="1"/>
            <a:r>
              <a:rPr lang="en-US" dirty="0" smtClean="0"/>
              <a:t>IDENTIFIES USERS ACCESS PRIVLEDGES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/>
              <a:t>THE ROLE OF THE DATA BASE ANALYSTS</a:t>
            </a:r>
            <a:endParaRPr lang="en-US" sz="4000" dirty="0"/>
          </a:p>
        </p:txBody>
      </p:sp>
      <p:pic>
        <p:nvPicPr>
          <p:cNvPr id="4" name="Picture 3" descr="analasys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2400" y="4114800"/>
            <a:ext cx="2514600" cy="2514600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4102100"/>
          </a:xfrm>
        </p:spPr>
        <p:txBody>
          <a:bodyPr/>
          <a:lstStyle/>
          <a:p>
            <a:pPr eaLnBrk="1" hangingPunct="1"/>
            <a:endParaRPr lang="en-US" sz="3200" dirty="0" smtClean="0"/>
          </a:p>
          <a:p>
            <a:pPr eaLnBrk="1" hangingPunct="1"/>
            <a:r>
              <a:rPr lang="en-US" sz="2000" dirty="0" smtClean="0"/>
              <a:t>THE DBA HAS MORE TECHNICAL EXPERTISE.</a:t>
            </a:r>
          </a:p>
          <a:p>
            <a:pPr eaLnBrk="1" hangingPunct="1"/>
            <a:r>
              <a:rPr lang="en-US" sz="2000" dirty="0" smtClean="0"/>
              <a:t>THE DBA CREATES, AND MAINTAINS THE DATA INFORMATION.</a:t>
            </a:r>
          </a:p>
          <a:p>
            <a:pPr eaLnBrk="1" hangingPunct="1"/>
            <a:r>
              <a:rPr lang="en-US" sz="2000" dirty="0" smtClean="0"/>
              <a:t>MANAGES SECURITY OF THE DATABASE.</a:t>
            </a:r>
          </a:p>
          <a:p>
            <a:pPr eaLnBrk="1" hangingPunct="1"/>
            <a:r>
              <a:rPr lang="en-US" sz="2000" dirty="0" smtClean="0"/>
              <a:t>MAKES SURE THE DATA BASE SYSTEM FILES ARE ACTIVE.</a:t>
            </a:r>
          </a:p>
          <a:p>
            <a:pPr eaLnBrk="1" hangingPunct="1"/>
            <a:r>
              <a:rPr lang="en-US" sz="2000" dirty="0" smtClean="0"/>
              <a:t>VERIFIES THAT DATA BACKUPS AND DATA RECOVERY HAVE AND CAN BE COMPLETED.</a:t>
            </a:r>
          </a:p>
          <a:p>
            <a:pPr eaLnBrk="1" hangingPunct="1"/>
            <a:endParaRPr lang="en-US" sz="3200" dirty="0" smtClean="0"/>
          </a:p>
          <a:p>
            <a:pPr eaLnBrk="1" hangingPunct="1"/>
            <a:endParaRPr lang="en-US" sz="3200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title"/>
          </p:nvPr>
        </p:nvSpPr>
        <p:spPr>
          <a:xfrm>
            <a:off x="17980" y="227736"/>
            <a:ext cx="9126019" cy="18288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THE ROLE OF THE DATA BASE ADMINISTRATOR</a:t>
            </a:r>
            <a:endParaRPr lang="en-US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F:\question 9\databaseadmin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4648200"/>
            <a:ext cx="2476500" cy="194310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299</TotalTime>
  <Words>112</Words>
  <Application>Microsoft Office PowerPoint</Application>
  <PresentationFormat>On-screen Show (4:3)</PresentationFormat>
  <Paragraphs>28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 </vt:lpstr>
      <vt:lpstr> DATA BASE ANALYSTS AND ADMINISTRATORS MANAGE AND COORDINATE ALL DATABASE ACTIVITIES</vt:lpstr>
      <vt:lpstr>DATA BASE ANALYSTS</vt:lpstr>
      <vt:lpstr>THE ROLE OF THE DATA BASE ANALYSTS</vt:lpstr>
      <vt:lpstr>THE ROLE OF THE DATA BASE ADMINISTRATOR</vt:lpstr>
    </vt:vector>
  </TitlesOfParts>
  <Company>DTCC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the internet a social downfall</dc:title>
  <dc:creator>1303Student</dc:creator>
  <cp:lastModifiedBy>974student</cp:lastModifiedBy>
  <cp:revision>44</cp:revision>
  <dcterms:created xsi:type="dcterms:W3CDTF">2011-02-03T17:13:12Z</dcterms:created>
  <dcterms:modified xsi:type="dcterms:W3CDTF">2011-04-14T15:43:32Z</dcterms:modified>
</cp:coreProperties>
</file>